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427" r:id="rId7"/>
  </p:sldIdLst>
  <p:sldSz cx="12192000" cy="6858000"/>
  <p:notesSz cx="6858000" cy="9144000"/>
  <p:embeddedFontLst>
    <p:embeddedFont>
      <p:font typeface="方正黑体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书宋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NEU-HZ" panose="02010600010101010101" pitchFamily="2" charset="-122"/>
      <p:regular r:id="rId24"/>
      <p:italic r:id="rId25"/>
    </p:embeddedFont>
    <p:embeddedFont>
      <p:font typeface="方正小标宋_GBK" panose="03000509000000000000" pitchFamily="65" charset="-122"/>
      <p:regular r:id="rId26"/>
    </p:embeddedFont>
    <p:embeddedFont>
      <p:font typeface="NEU-XT" panose="02020503000000020003" pitchFamily="18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言文二则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0898661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一、根据拼音写同音字组词。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biàn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论　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别　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fú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自愧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jù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集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恐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一应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全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yuán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追根求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56194" y="20256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6535" y="29121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61303" y="38414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66534" y="46918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44447" y="20256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28867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6000" y="38058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98345" y="46750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51348" y="20256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67417" y="29203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67417" y="38323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58918" y="46918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二、按课文内容填空。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其一人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一人虽听之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一心以为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思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一儿曰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日初出大如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及日中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此不为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孔子不能决也。两小儿笑曰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11127" y="168215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专心致志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7435" y="170405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惟弈秋之为听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2297" y="247312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有鸿鹄将至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9087" y="247312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援弓缴而射之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61254" y="32217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车盖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92418" y="32339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则如盘盂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50835" y="396148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远者小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54785" y="39793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近者大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12605" y="474447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孰为汝多知乎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861094"/>
            <a:ext cx="1107631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三、理解课文后填空。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《学弈》通过讲述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故事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说明了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诉我们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的道理。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2870" y="1662953"/>
            <a:ext cx="6024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奕秋教两个人下棋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结果完全不同</a:t>
            </a:r>
            <a:endParaRPr lang="zh-CN" altLang="en-US" sz="31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54375" y="2401840"/>
            <a:ext cx="9497986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在同样的条件下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持不同的学习态度会得到不同的结果</a:t>
            </a:r>
            <a:endParaRPr lang="zh-CN" altLang="en-US" sz="31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2221" y="3125339"/>
            <a:ext cx="6024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学习必须专心致志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不能三心二意</a:t>
            </a:r>
            <a:endParaRPr lang="zh-CN" altLang="en-US" sz="31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《两小儿辩日》选自《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故事体现了两小儿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也体现了孔子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的态度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还告诉我们看待事物可以有不同的角度和学无止境的道理。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626478" y="1036508"/>
            <a:ext cx="21467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列子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汤问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50853" y="1733918"/>
            <a:ext cx="663083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善于观察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敢于提问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说话有理有据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2440" y="247692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实事求是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954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278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方正黑体_GBK</vt:lpstr>
      <vt:lpstr>Calibri</vt:lpstr>
      <vt:lpstr>方正大标宋_GBK</vt:lpstr>
      <vt:lpstr>NEU-BZ</vt:lpstr>
      <vt:lpstr>方正书宋_GBK</vt:lpstr>
      <vt:lpstr>Arial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NEU-XT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2026-03-18T00:57:59Z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